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2"/>
  </p:notesMasterIdLst>
  <p:sldIdLst>
    <p:sldId id="294" r:id="rId3"/>
    <p:sldId id="848" r:id="rId4"/>
    <p:sldId id="867" r:id="rId5"/>
    <p:sldId id="868" r:id="rId6"/>
    <p:sldId id="865" r:id="rId7"/>
    <p:sldId id="869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445" r:id="rId16"/>
    <p:sldId id="822" r:id="rId17"/>
    <p:sldId id="898" r:id="rId18"/>
    <p:sldId id="900" r:id="rId19"/>
    <p:sldId id="723" r:id="rId20"/>
    <p:sldId id="897" r:id="rId21"/>
    <p:sldId id="892" r:id="rId22"/>
    <p:sldId id="771" r:id="rId23"/>
    <p:sldId id="909" r:id="rId24"/>
    <p:sldId id="903" r:id="rId25"/>
    <p:sldId id="893" r:id="rId26"/>
    <p:sldId id="902" r:id="rId27"/>
    <p:sldId id="890" r:id="rId28"/>
    <p:sldId id="886" r:id="rId29"/>
    <p:sldId id="887" r:id="rId30"/>
    <p:sldId id="888" r:id="rId31"/>
    <p:sldId id="889" r:id="rId32"/>
    <p:sldId id="904" r:id="rId33"/>
    <p:sldId id="907" r:id="rId34"/>
    <p:sldId id="891" r:id="rId35"/>
    <p:sldId id="908" r:id="rId36"/>
    <p:sldId id="906" r:id="rId37"/>
    <p:sldId id="905" r:id="rId38"/>
    <p:sldId id="844" r:id="rId39"/>
    <p:sldId id="845" r:id="rId40"/>
    <p:sldId id="823" r:id="rId41"/>
    <p:sldId id="829" r:id="rId42"/>
    <p:sldId id="894" r:id="rId43"/>
    <p:sldId id="726" r:id="rId44"/>
    <p:sldId id="846" r:id="rId45"/>
    <p:sldId id="847" r:id="rId46"/>
    <p:sldId id="827" r:id="rId47"/>
    <p:sldId id="895" r:id="rId48"/>
    <p:sldId id="824" r:id="rId49"/>
    <p:sldId id="862" r:id="rId50"/>
    <p:sldId id="863" r:id="rId51"/>
    <p:sldId id="864" r:id="rId52"/>
    <p:sldId id="881" r:id="rId53"/>
    <p:sldId id="830" r:id="rId54"/>
    <p:sldId id="702" r:id="rId55"/>
    <p:sldId id="883" r:id="rId56"/>
    <p:sldId id="831" r:id="rId57"/>
    <p:sldId id="882" r:id="rId58"/>
    <p:sldId id="884" r:id="rId59"/>
    <p:sldId id="880" r:id="rId60"/>
    <p:sldId id="842" r:id="rId61"/>
    <p:sldId id="879" r:id="rId62"/>
    <p:sldId id="858" r:id="rId63"/>
    <p:sldId id="859" r:id="rId64"/>
    <p:sldId id="872" r:id="rId65"/>
    <p:sldId id="873" r:id="rId66"/>
    <p:sldId id="874" r:id="rId67"/>
    <p:sldId id="875" r:id="rId68"/>
    <p:sldId id="876" r:id="rId69"/>
    <p:sldId id="878" r:id="rId70"/>
    <p:sldId id="896" r:id="rId7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4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9437FF"/>
    <a:srgbClr val="0AC200"/>
    <a:srgbClr val="F15A22"/>
    <a:srgbClr val="0000FF"/>
    <a:srgbClr val="FFD400"/>
    <a:srgbClr val="00BAE8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6T13:04:01.138" idx="3">
    <p:pos x="920" y="1051"/>
    <p:text>縦位置、フォントなどの統一を後で行うこと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6T13:39:19.928" idx="4">
    <p:pos x="2852" y="1477"/>
    <p:text>絵よりも情報を大きくする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8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049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682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655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817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8341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05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6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09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350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1269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998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31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336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5316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4795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668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hyperlink" Target="https://www.jetbrains.com/ide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hyperlink" Target="https://www.amazon.com/dp/B010MH1DAQ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tiff"/><Relationship Id="rId5" Type="http://schemas.openxmlformats.org/officeDocument/2006/relationships/hyperlink" Target="http://rest-assured.io/" TargetMode="External"/><Relationship Id="rId4" Type="http://schemas.openxmlformats.org/officeDocument/2006/relationships/image" Target="../media/image21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363538" lvl="1" indent="-349250" algn="ctr">
              <a:lnSpc>
                <a:spcPct val="15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5882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50" y="3573992"/>
            <a:ext cx="2239200" cy="2521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00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5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／プロダクト開発チーム双方が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5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1112400" cy="107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550" y="1689099"/>
            <a:ext cx="1342800" cy="1080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5240EC-C3E9-AE43-8278-49DEEEFA9641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917420" y="1689099"/>
            <a:ext cx="4597929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たどり着いた解決策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7098"/>
            <a:ext cx="3290400" cy="3332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919770" y="1689099"/>
            <a:ext cx="459558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41499"/>
            <a:ext cx="3291120" cy="47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891762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での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525444-DCA2-AA4F-93E3-05DC1D27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93" y="4200787"/>
            <a:ext cx="5495413" cy="26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サーバーを使ってみたが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チームに定着せず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コードが読みづらい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メンテナンスしづらい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問題が見つかった時の対処方法が分からない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4598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チームと一緒になって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課題解決に取り組む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F09E9150-2A41-F646-973C-ECE06E9D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の採用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079500"/>
            <a:ext cx="5562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時代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04900"/>
            <a:ext cx="8661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ヶ月一緒に働いて行き着いた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・書きやすさ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・足りないコンポーネントの追加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0178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917420" y="1689099"/>
            <a:ext cx="4597929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たどり着いた解決策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7098"/>
            <a:ext cx="3288772" cy="3330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-30%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Self-organized</a:t>
            </a: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プロダクトマネージャーを含めて、全チームメンバーがテストコードを書いている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548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919770" y="1689099"/>
            <a:ext cx="459558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41499"/>
            <a:ext cx="3291120" cy="470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：新メンバーの加入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新卒１・中途１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仕事中に勉強してはいけないのか？というメンバーからの不満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78803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95F1BFF-0AC4-5645-AD93-AC9397A4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1" y="1182054"/>
            <a:ext cx="3814574" cy="28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最前線で活躍できるようになった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プラスアルファの成果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評価面談が楽に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困ったらすぐに質問できる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29788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テスト自動化の問題を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xxx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詳しく調べてみると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課題は山積している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チーム内で意見がバラバラ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メンバーからあがった課題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負荷テスト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テストが書きづらい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18141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0726"/>
              </p:ext>
            </p:extLst>
          </p:nvPr>
        </p:nvGraphicFramePr>
        <p:xfrm>
          <a:off x="628650" y="1735810"/>
          <a:ext cx="7886700" cy="55778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のコード例の作成・提示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各種ツールの比較＆選定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KotlinTest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データベースアクセス部分のテストに混乱があるため、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の設計・実装指針を整理し、実際のコードで提示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で実装するためのヘルパーを整理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Accepted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EmbedMongo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5925"/>
              </p:ext>
            </p:extLst>
          </p:nvPr>
        </p:nvGraphicFramePr>
        <p:xfrm>
          <a:off x="628650" y="1735810"/>
          <a:ext cx="7886700" cy="4511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を、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でのテストを並列実行することで、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by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開発メンバー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実験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実際にパフォーマンスが改善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r>
              <a:rPr lang="ja-JP" altLang="en-US" sz="4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（工夫すべき点）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ダメなら捨てられる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6429" lvl="2" indent="-349250"/>
            <a:r>
              <a:rPr lang="ja-JP" altLang="en-US" sz="37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時間をかけたソリューションは心理的にも捨てづらい</a:t>
            </a:r>
            <a:endParaRPr lang="en-US" altLang="ja-JP" sz="37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自律性を伸ばせる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186EB821-1F35-964E-A7EB-AD6775FC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93" y="1428248"/>
            <a:ext cx="1625600" cy="162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hlinkClick r:id="rId5"/>
            <a:extLst>
              <a:ext uri="{FF2B5EF4-FFF2-40B4-BE49-F238E27FC236}">
                <a16:creationId xmlns:a16="http://schemas.microsoft.com/office/drawing/2014/main" id="{23C4486C-E917-054B-910E-0E25F2A5C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393" y="591027"/>
            <a:ext cx="2540000" cy="2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やってみて分かった本当の課題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06179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まとめ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何から手をつければ分からない混乱した課題に対しては、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は効果がある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技術的課題でも、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は適用できる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ダメだったソリューションに、心理的に見切りをつけやすい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若いチームでやると、成長が加速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66252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1649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837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972323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32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4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8025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247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27359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4205</TotalTime>
  <Words>1987</Words>
  <Application>Microsoft Macintosh PowerPoint</Application>
  <PresentationFormat>画面に合わせる (4:3)</PresentationFormat>
  <Paragraphs>472</Paragraphs>
  <Slides>69</Slides>
  <Notes>67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69</vt:i4>
      </vt:variant>
    </vt:vector>
  </HeadingPairs>
  <TitlesOfParts>
    <vt:vector size="7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なので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とあるチームの課題</vt:lpstr>
      <vt:lpstr>JunitとCIサーバーを使ってみたが…</vt:lpstr>
      <vt:lpstr>解決策としてのKarate</vt:lpstr>
      <vt:lpstr>Karateの採用</vt:lpstr>
      <vt:lpstr>Junit時代</vt:lpstr>
      <vt:lpstr>ポイント</vt:lpstr>
      <vt:lpstr>ポイント</vt:lpstr>
      <vt:lpstr>成果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Learning Lesson #とは</vt:lpstr>
      <vt:lpstr>課題</vt:lpstr>
      <vt:lpstr>ポイント</vt:lpstr>
      <vt:lpstr>SETチームでのルール</vt:lpstr>
      <vt:lpstr>SETチームが学んだこと</vt:lpstr>
      <vt:lpstr>成果例：Onboarding</vt:lpstr>
      <vt:lpstr>プラスアルファの成果</vt:lpstr>
      <vt:lpstr>PowerPoint プレゼンテーション</vt:lpstr>
      <vt:lpstr>Design Sprint #とは</vt:lpstr>
      <vt:lpstr>課題</vt:lpstr>
      <vt:lpstr>詳しく調べてみると…</vt:lpstr>
      <vt:lpstr>メンバーからあがった課題</vt:lpstr>
      <vt:lpstr>活用のポイント</vt:lpstr>
      <vt:lpstr>実施した施策 (1)</vt:lpstr>
      <vt:lpstr>実施した施策 (2)</vt:lpstr>
      <vt:lpstr>ポイント（工夫すべき点）</vt:lpstr>
      <vt:lpstr>やってみて分かった本当の課題</vt:lpstr>
      <vt:lpstr>まとめ</vt:lpstr>
      <vt:lpstr>まとめ</vt:lpstr>
      <vt:lpstr>例</vt:lpstr>
      <vt:lpstr>調理・加工のための3つのキー</vt:lpstr>
      <vt:lpstr>Caution!</vt:lpstr>
      <vt:lpstr>結論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6890</cp:revision>
  <cp:lastPrinted>2019-12-11T06:41:24Z</cp:lastPrinted>
  <dcterms:created xsi:type="dcterms:W3CDTF">2016-11-21T06:16:44Z</dcterms:created>
  <dcterms:modified xsi:type="dcterms:W3CDTF">2019-12-16T04:39:56Z</dcterms:modified>
</cp:coreProperties>
</file>